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88"/>
  </p:notesMasterIdLst>
  <p:handoutMasterIdLst>
    <p:handoutMasterId r:id="rId89"/>
  </p:handoutMasterIdLst>
  <p:sldIdLst>
    <p:sldId id="399" r:id="rId2"/>
    <p:sldId id="405" r:id="rId3"/>
    <p:sldId id="257" r:id="rId4"/>
    <p:sldId id="258" r:id="rId5"/>
    <p:sldId id="259" r:id="rId6"/>
    <p:sldId id="400" r:id="rId7"/>
    <p:sldId id="387" r:id="rId8"/>
    <p:sldId id="261" r:id="rId9"/>
    <p:sldId id="262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401" r:id="rId22"/>
    <p:sldId id="264" r:id="rId23"/>
    <p:sldId id="265" r:id="rId24"/>
    <p:sldId id="266" r:id="rId25"/>
    <p:sldId id="267" r:id="rId26"/>
    <p:sldId id="290" r:id="rId27"/>
    <p:sldId id="269" r:id="rId28"/>
    <p:sldId id="270" r:id="rId29"/>
    <p:sldId id="271" r:id="rId30"/>
    <p:sldId id="272" r:id="rId31"/>
    <p:sldId id="273" r:id="rId32"/>
    <p:sldId id="274" r:id="rId33"/>
    <p:sldId id="402" r:id="rId34"/>
    <p:sldId id="276" r:id="rId35"/>
    <p:sldId id="277" r:id="rId36"/>
    <p:sldId id="278" r:id="rId37"/>
    <p:sldId id="279" r:id="rId38"/>
    <p:sldId id="280" r:id="rId39"/>
    <p:sldId id="281" r:id="rId40"/>
    <p:sldId id="283" r:id="rId41"/>
    <p:sldId id="305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403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379" r:id="rId79"/>
    <p:sldId id="380" r:id="rId80"/>
    <p:sldId id="381" r:id="rId81"/>
    <p:sldId id="382" r:id="rId82"/>
    <p:sldId id="383" r:id="rId83"/>
    <p:sldId id="384" r:id="rId84"/>
    <p:sldId id="385" r:id="rId85"/>
    <p:sldId id="386" r:id="rId86"/>
    <p:sldId id="404" r:id="rId8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17"/>
    <p:restoredTop sz="91398"/>
  </p:normalViewPr>
  <p:slideViewPr>
    <p:cSldViewPr snapToGrid="0" snapToObjects="1">
      <p:cViewPr varScale="1">
        <p:scale>
          <a:sx n="104" d="100"/>
          <a:sy n="104" d="100"/>
        </p:scale>
        <p:origin x="14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5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F93D-54DE-764E-9FE2-539FB1F5AA35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A42DA-0829-4548-92F7-39A8C819B4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106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7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62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4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416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8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33440D-8AF1-442A-A932-E77246B2BC3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29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303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aymard.com/blog/line-length-readability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CSS/Pseudo-classe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csd.bootcampcontent.com/UCSD-Coding-Bootcamp/UCSD201902FSF3-FT/tree/master/01-html-git-css/02-Homework/Instructio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bootcampspot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ucsd.bootcampcontent.com/UCSD-Coding-Bootcamp/UCSD201902FSF3-FT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Live</a:t>
            </a:r>
          </a:p>
        </p:txBody>
      </p:sp>
    </p:spTree>
    <p:extLst>
      <p:ext uri="{BB962C8B-B14F-4D97-AF65-F5344CB8AC3E}">
        <p14:creationId xmlns:p14="http://schemas.microsoft.com/office/powerpoint/2010/main" val="65969105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Pluralsight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F3BE4-199C-421C-A7B2-ACD27C9EC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45" y="752856"/>
            <a:ext cx="6099910" cy="331279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1BC3A-FE9C-4FE9-B370-10D031973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	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B9FCA-CAB5-43A7-A584-61A061680494}"/>
              </a:ext>
            </a:extLst>
          </p:cNvPr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Recap the basic topics covered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CSS properties used for adjusting a website's typography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custom fonts provided from Google Fonts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with CSS pseudo classes to style elements based on special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the Bootstrap CSS framework for website development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F796F-66AE-46D2-B8CC-64B516F9DF30}"/>
              </a:ext>
            </a:extLst>
          </p:cNvPr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todays class we will…</a:t>
            </a:r>
          </a:p>
        </p:txBody>
      </p:sp>
    </p:spTree>
    <p:extLst>
      <p:ext uri="{BB962C8B-B14F-4D97-AF65-F5344CB8AC3E}">
        <p14:creationId xmlns:p14="http://schemas.microsoft.com/office/powerpoint/2010/main" val="159980188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Recapping</a:t>
            </a:r>
          </a:p>
        </p:txBody>
      </p:sp>
    </p:spTree>
    <p:extLst>
      <p:ext uri="{BB962C8B-B14F-4D97-AF65-F5344CB8AC3E}">
        <p14:creationId xmlns:p14="http://schemas.microsoft.com/office/powerpoint/2010/main" val="130190879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less then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</p:spPr>
        <p:txBody>
          <a:bodyPr/>
          <a:lstStyle/>
          <a:p>
            <a:r>
              <a:t>Pushing and Pulling to GitHub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0" y="653853"/>
            <a:ext cx="9144001" cy="2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481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7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3.jpeg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7" cy="880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1.gif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Shape 486"/>
          <p:cNvSpPr/>
          <p:nvPr/>
        </p:nvSpPr>
        <p:spPr>
          <a:xfrm rot="5400000">
            <a:off x="1596341" y="2007502"/>
            <a:ext cx="873520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</a:t>
            </a:r>
          </a:p>
        </p:txBody>
      </p:sp>
      <p:sp>
        <p:nvSpPr>
          <p:cNvPr id="488" name="Shape 488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</a:t>
            </a:r>
          </a:p>
        </p:txBody>
      </p:sp>
      <p:sp>
        <p:nvSpPr>
          <p:cNvPr id="489" name="Shape 489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</a:t>
            </a:r>
          </a:p>
        </p:txBody>
      </p:sp>
      <p:sp>
        <p:nvSpPr>
          <p:cNvPr id="490" name="Shape 490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4</a:t>
            </a:r>
          </a:p>
        </p:txBody>
      </p:sp>
      <p:sp>
        <p:nvSpPr>
          <p:cNvPr id="491" name="Shape 491"/>
          <p:cNvSpPr/>
          <p:nvPr/>
        </p:nvSpPr>
        <p:spPr>
          <a:xfrm flipV="1">
            <a:off x="1492184" y="2104038"/>
            <a:ext cx="2217512" cy="12381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3" name="Shape 49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4" name="Shape 494"/>
          <p:cNvSpPr/>
          <p:nvPr/>
        </p:nvSpPr>
        <p:spPr>
          <a:xfrm rot="5400000">
            <a:off x="843224" y="2749120"/>
            <a:ext cx="2379755" cy="1081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5" name="Shape 495"/>
          <p:cNvSpPr/>
          <p:nvPr/>
        </p:nvSpPr>
        <p:spPr>
          <a:xfrm flipV="1">
            <a:off x="1563802" y="2086392"/>
            <a:ext cx="3163642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497" name="Shape 497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498" name="Shape 498"/>
          <p:cNvSpPr/>
          <p:nvPr/>
        </p:nvSpPr>
        <p:spPr>
          <a:xfrm rot="10800000" flipV="1">
            <a:off x="1505872" y="2214935"/>
            <a:ext cx="3668450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sp>
        <p:nvSpPr>
          <p:cNvPr id="500" name="Shape 500"/>
          <p:cNvSpPr/>
          <p:nvPr/>
        </p:nvSpPr>
        <p:spPr>
          <a:xfrm flipV="1">
            <a:off x="1563803" y="2102029"/>
            <a:ext cx="4417249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Push Code</a:t>
            </a:r>
          </a:p>
        </p:txBody>
      </p:sp>
      <p:sp>
        <p:nvSpPr>
          <p:cNvPr id="502" name="Shape 50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GitHub Branch</a:t>
            </a:r>
          </a:p>
        </p:txBody>
      </p:sp>
      <p:sp>
        <p:nvSpPr>
          <p:cNvPr id="505" name="Shape 505"/>
          <p:cNvSpPr/>
          <p:nvPr/>
        </p:nvSpPr>
        <p:spPr>
          <a:xfrm rot="5400000">
            <a:off x="2201117" y="2772716"/>
            <a:ext cx="2379755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6" name="Shape 506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Pull Code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DDD217-1260-734C-B186-11A915F2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20" y="2484644"/>
            <a:ext cx="807454" cy="11722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BF4EF67-E333-674F-ACF0-2BBC7DBFD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15" y="3863418"/>
            <a:ext cx="1221573" cy="110280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7B80A5-7857-5E41-B48E-A66E591420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8" y="5026795"/>
            <a:ext cx="1170409" cy="140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6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3 days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Take</a:t>
            </a:r>
          </a:p>
        </p:txBody>
      </p:sp>
    </p:spTree>
    <p:extLst>
      <p:ext uri="{BB962C8B-B14F-4D97-AF65-F5344CB8AC3E}">
        <p14:creationId xmlns:p14="http://schemas.microsoft.com/office/powerpoint/2010/main" val="25779758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Lunch (30 mins)</a:t>
            </a:r>
          </a:p>
        </p:txBody>
      </p:sp>
    </p:spTree>
    <p:extLst>
      <p:ext uri="{BB962C8B-B14F-4D97-AF65-F5344CB8AC3E}">
        <p14:creationId xmlns:p14="http://schemas.microsoft.com/office/powerpoint/2010/main" val="132816818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9-Pseudoclass) 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Things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3343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  <p:pic>
        <p:nvPicPr>
          <p:cNvPr id="1026" name="Picture 2" descr="https://i.gyazo.com/927a4dc5edd5b5ee9fd9671b799e1393.png">
            <a:extLst>
              <a:ext uri="{FF2B5EF4-FFF2-40B4-BE49-F238E27FC236}">
                <a16:creationId xmlns:a16="http://schemas.microsoft.com/office/drawing/2014/main" id="{F6AAE45C-FE1B-49C9-B107-9095D86A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48256"/>
            <a:ext cx="9173967" cy="187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5a8f0c2d636e0b87215b8442aebef035.png">
            <a:extLst>
              <a:ext uri="{FF2B5EF4-FFF2-40B4-BE49-F238E27FC236}">
                <a16:creationId xmlns:a16="http://schemas.microsoft.com/office/drawing/2014/main" id="{8B801297-A2DC-4A92-9EFB-5712BC300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3889"/>
            <a:ext cx="9144000" cy="251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Hint</a:t>
            </a:r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: You should be explaining why is Bootstrap’s “pre-defined” CSS a big deal.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latin typeface="Arial" panose="02080604020202020204" charset="0"/>
                <a:cs typeface="Arial" panose="02080604020202020204" charset="0"/>
              </a:rPr>
              <a:t>Bootstrap and Font 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Awesome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1026" name="Picture 2" descr="https://i.gyazo.com/d6cef536fc1fddf45c33fc1b96a23073.png">
            <a:extLst>
              <a:ext uri="{FF2B5EF4-FFF2-40B4-BE49-F238E27FC236}">
                <a16:creationId xmlns:a16="http://schemas.microsoft.com/office/drawing/2014/main" id="{613A3C81-4E00-433A-915B-A06457A0B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95" y="1132114"/>
            <a:ext cx="7105881" cy="367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i.gyazo.com/652462bfac881a2f445922a45483b8c9.png">
            <a:extLst>
              <a:ext uri="{FF2B5EF4-FFF2-40B4-BE49-F238E27FC236}">
                <a16:creationId xmlns:a16="http://schemas.microsoft.com/office/drawing/2014/main" id="{64AFA569-6561-4081-810C-9418AAC06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60" y="5558124"/>
            <a:ext cx="6632635" cy="27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9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indent="0">
              <a:lnSpc>
                <a:spcPct val="100000"/>
              </a:lnSpc>
              <a:buFont typeface="Arial" panose="02080604020202020204" charset="0"/>
              <a:buNone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Homework Link: 
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3"/>
              </a:rPr>
              <a:t>https://ucsd.bootcampcontent.com/UCSD-Coding-Bootcamp/UCSD201902FSF3-FT/tree/master/01-html-git-css/02-Homework/Instructions</a:t>
            </a: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Remember to submit Homework via GitHub (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&amp; GitHub Pages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):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  <a:hlinkClick r:id="rId4"/>
              </a:rPr>
              <a:t>https://www.bootcampspot.com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0" name="CustomShape 3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3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seriously</a:t>
            </a:r>
            <a:r>
              <a:rPr lang="en-US" sz="3200" b="1" strike="noStrike" dirty="0">
                <a:solidFill>
                  <a:srgbClr val="000000"/>
                </a:solidFill>
                <a:latin typeface="Arial" panose="02080604020202020204" charset="0"/>
              </a:rPr>
              <a:t>! </a:t>
            </a:r>
          </a:p>
          <a:p>
            <a:pPr algn="ctr">
              <a:lnSpc>
                <a:spcPct val="100000"/>
              </a:lnSpc>
            </a:pPr>
            <a:r>
              <a:rPr lang="en-US" sz="3200" b="1" strike="noStrike" dirty="0">
                <a:solidFill>
                  <a:srgbClr val="000000"/>
                </a:solidFill>
                <a:latin typeface="Arial" panose="02080604020202020204" charset="0"/>
              </a:rPr>
              <a:t>Submit whatever you have! </a:t>
            </a:r>
            <a:br>
              <a:rPr lang="en-US" sz="3200" b="1" strike="noStrike" dirty="0">
                <a:solidFill>
                  <a:srgbClr val="000000"/>
                </a:solidFill>
                <a:latin typeface="Arial" panose="02080604020202020204" charset="0"/>
              </a:rPr>
            </a:br>
            <a:r>
              <a:rPr lang="en-US" sz="3200" b="1" strike="noStrike" dirty="0">
                <a:solidFill>
                  <a:srgbClr val="000000"/>
                </a:solidFill>
                <a:latin typeface="Arial" panose="02080604020202020204" charset="0"/>
              </a:rPr>
              <a:t>Don’t get an i</a:t>
            </a:r>
            <a:r>
              <a:rPr lang="en-US" sz="3200" b="1" dirty="0">
                <a:solidFill>
                  <a:srgbClr val="000000"/>
                </a:solidFill>
                <a:latin typeface="Arial" panose="02080604020202020204" charset="0"/>
              </a:rPr>
              <a:t>ncomplete!</a:t>
            </a:r>
            <a:endParaRPr lang="en-US" sz="32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(Even if you don’t like what you’ve made.)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11-BootstrapDemo)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039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45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minutes before class,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30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minutes after.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
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  <a:hlinkClick r:id="rId2"/>
              </a:rPr>
              <a:t>https://ucsd.bootcampcontent.com/UCSD-Coding-Bootcamp/UCSD201902FSF3-FT</a:t>
            </a: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Under </a:t>
            </a:r>
            <a:r>
              <a:rPr lang="en-US" sz="2200" dirty="0" err="1">
                <a:solidFill>
                  <a:srgbClr val="000000"/>
                </a:solidFill>
                <a:latin typeface="Arial" panose="02080604020202020204" charset="0"/>
              </a:rPr>
              <a:t>Panopto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Videos on the class session for the day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2347</Words>
  <Application>Microsoft Office PowerPoint</Application>
  <PresentationFormat>On-screen Show (4:3)</PresentationFormat>
  <Paragraphs>436</Paragraphs>
  <Slides>86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Arial</vt:lpstr>
      <vt:lpstr>Calibri</vt:lpstr>
      <vt:lpstr>Calibri Light</vt:lpstr>
      <vt:lpstr>Times New Roman</vt:lpstr>
      <vt:lpstr>2_Unbranded</vt:lpstr>
      <vt:lpstr>Going Live</vt:lpstr>
      <vt:lpstr>Objectives </vt:lpstr>
      <vt:lpstr>PowerPoint Presentation</vt:lpstr>
      <vt:lpstr>PowerPoint Presentation</vt:lpstr>
      <vt:lpstr>PowerPoint Presentation</vt:lpstr>
      <vt:lpstr>A Few Admin Things…</vt:lpstr>
      <vt:lpstr>Homework is Due!</vt:lpstr>
      <vt:lpstr>PowerPoint Presentation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Lunch (30 mins)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Travis Thompson</cp:lastModifiedBy>
  <cp:revision>1503</cp:revision>
  <cp:lastPrinted>2017-05-13T15:50:04Z</cp:lastPrinted>
  <dcterms:created xsi:type="dcterms:W3CDTF">2017-05-13T15:50:04Z</dcterms:created>
  <dcterms:modified xsi:type="dcterms:W3CDTF">2019-02-14T01:54:00Z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